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40" d="100"/>
          <a:sy n="40" d="100"/>
        </p:scale>
        <p:origin x="132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8551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7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6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8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2206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23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80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7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8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103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4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1F101C-C8DA-4867-B1D6-2E3D26579AD5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0C6F394-A21C-47D1-A28F-24C17810FDB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420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307DD2-03A7-E619-58F7-28BACBC1E7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Close</a:t>
            </a:r>
            <a:br>
              <a:rPr lang="en-US" dirty="0"/>
            </a:br>
            <a:r>
              <a:rPr lang="en-US" dirty="0"/>
              <a:t>Store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8363683-A9A2-2E44-3B37-AC2B9AB02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4574466"/>
            <a:ext cx="8045373" cy="742279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THaI</a:t>
            </a:r>
            <a:r>
              <a:rPr lang="en-US" dirty="0"/>
              <a:t> AN</a:t>
            </a:r>
          </a:p>
        </p:txBody>
      </p:sp>
      <p:pic>
        <p:nvPicPr>
          <p:cNvPr id="4" name="The Last Days of Autumn - Ghibli Piano &amp; Orchestra -『Original』">
            <a:hlinkClick r:id="" action="ppaction://media"/>
            <a:extLst>
              <a:ext uri="{FF2B5EF4-FFF2-40B4-BE49-F238E27FC236}">
                <a16:creationId xmlns:a16="http://schemas.microsoft.com/office/drawing/2014/main" id="{BF015B29-D6B5-C108-8279-D9EB610F2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60418" y="74315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9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">
                <p:cTn id="23" repeatCount="10000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957C5C-01AD-8876-BD01-920DB7B0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INDEX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77D2404-960B-87CA-2CAA-90B1372F1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53480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/>
              <a:t>PERSONAL INFORMATION</a:t>
            </a:r>
          </a:p>
          <a:p>
            <a:r>
              <a:rPr lang="en-US" sz="2800" dirty="0"/>
              <a:t>REASON BEHIND THE CREATION</a:t>
            </a:r>
          </a:p>
          <a:p>
            <a:r>
              <a:rPr lang="en-US" sz="2800" dirty="0"/>
              <a:t>TOOLS</a:t>
            </a:r>
          </a:p>
          <a:p>
            <a:r>
              <a:rPr lang="en-US" sz="2800" dirty="0"/>
              <a:t>DESIGN</a:t>
            </a:r>
          </a:p>
          <a:p>
            <a:r>
              <a:rPr lang="en-US" sz="2800" dirty="0"/>
              <a:t>DEMO</a:t>
            </a:r>
          </a:p>
          <a:p>
            <a:r>
              <a:rPr lang="en-US" sz="2800" dirty="0"/>
              <a:t>Q&amp;A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C38FCB2-FEA7-0907-684F-178EA7A4E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69" y="382385"/>
            <a:ext cx="6351447" cy="6351447"/>
          </a:xfrm>
          <a:prstGeom prst="rect">
            <a:avLst/>
          </a:prstGeom>
        </p:spPr>
      </p:pic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0EAF1AB8-E40C-F07F-1537-2096426FB4AD}"/>
              </a:ext>
            </a:extLst>
          </p:cNvPr>
          <p:cNvCxnSpPr>
            <a:cxnSpLocks/>
          </p:cNvCxnSpPr>
          <p:nvPr/>
        </p:nvCxnSpPr>
        <p:spPr>
          <a:xfrm flipH="1">
            <a:off x="9905224" y="2277042"/>
            <a:ext cx="556591" cy="446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CEACD0B-E0C9-3CA0-57A6-E2B92B9FFBC1}"/>
              </a:ext>
            </a:extLst>
          </p:cNvPr>
          <p:cNvSpPr txBox="1"/>
          <p:nvPr/>
        </p:nvSpPr>
        <p:spPr>
          <a:xfrm>
            <a:off x="10473582" y="1853973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MR. REAPER</a:t>
            </a:r>
          </a:p>
          <a:p>
            <a:r>
              <a:rPr lang="en-US" dirty="0"/>
              <a:t>(AKA LOGO)</a:t>
            </a:r>
          </a:p>
        </p:txBody>
      </p:sp>
    </p:spTree>
    <p:extLst>
      <p:ext uri="{BB962C8B-B14F-4D97-AF65-F5344CB8AC3E}">
        <p14:creationId xmlns:p14="http://schemas.microsoft.com/office/powerpoint/2010/main" val="2420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5D0391-7280-0FC8-0431-B79016FA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1. PERSONAL INFORMATION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84AC2EA-B8A9-C15B-D15B-76D0983A7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344" y="1632204"/>
            <a:ext cx="8053819" cy="3593591"/>
          </a:xfrm>
        </p:spPr>
        <p:txBody>
          <a:bodyPr>
            <a:normAutofit/>
          </a:bodyPr>
          <a:lstStyle/>
          <a:p>
            <a:r>
              <a:rPr lang="en-US" sz="2400" dirty="0"/>
              <a:t>NAME: Nguyen Thai An</a:t>
            </a:r>
          </a:p>
          <a:p>
            <a:r>
              <a:rPr lang="en-US" sz="2400" dirty="0"/>
              <a:t>CLASS: 10D1</a:t>
            </a:r>
          </a:p>
          <a:p>
            <a:r>
              <a:rPr lang="en-US" sz="2400" dirty="0"/>
              <a:t>SCHOOL: Yen </a:t>
            </a:r>
            <a:r>
              <a:rPr lang="en-US" sz="2400" dirty="0" err="1"/>
              <a:t>Hoa</a:t>
            </a:r>
            <a:r>
              <a:rPr lang="en-US" sz="2400" dirty="0"/>
              <a:t> High School</a:t>
            </a:r>
          </a:p>
          <a:p>
            <a:r>
              <a:rPr lang="en-US" sz="2400" dirty="0"/>
              <a:t>HOBBIES &amp; FAVORITE: Video games; Listen to music; Watching film; Read books</a:t>
            </a:r>
          </a:p>
        </p:txBody>
      </p:sp>
      <p:pic>
        <p:nvPicPr>
          <p:cNvPr id="1026" name="Picture 2" descr="Valorant Earns First Esports Regular Season Win In Program History; Takes  Down MCU, 2-1 - Hastings College">
            <a:extLst>
              <a:ext uri="{FF2B5EF4-FFF2-40B4-BE49-F238E27FC236}">
                <a16:creationId xmlns:a16="http://schemas.microsoft.com/office/drawing/2014/main" id="{37EB65A2-3486-E75B-F3EB-F478520A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4440575"/>
            <a:ext cx="3253364" cy="20202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de In Abyss - streaming tv show online">
            <a:extLst>
              <a:ext uri="{FF2B5EF4-FFF2-40B4-BE49-F238E27FC236}">
                <a16:creationId xmlns:a16="http://schemas.microsoft.com/office/drawing/2014/main" id="{40B383FD-00C4-3F97-2889-353A9BD2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08" y="4440574"/>
            <a:ext cx="3687274" cy="20202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shinconcert - Twitter Search / Twitter">
            <a:extLst>
              <a:ext uri="{FF2B5EF4-FFF2-40B4-BE49-F238E27FC236}">
                <a16:creationId xmlns:a16="http://schemas.microsoft.com/office/drawing/2014/main" id="{22339813-D482-5FA8-0399-BD03D087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26" y="4440576"/>
            <a:ext cx="3375846" cy="2035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l Quiet on the Western Front: A Novel: Erich Maria Remarque, A W. Wheen">
            <a:extLst>
              <a:ext uri="{FF2B5EF4-FFF2-40B4-BE49-F238E27FC236}">
                <a16:creationId xmlns:a16="http://schemas.microsoft.com/office/drawing/2014/main" id="{1C166FF7-698D-BFD8-AD3C-95B9ADFC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819" y="1128451"/>
            <a:ext cx="2140181" cy="32966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843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A3D3BC-BC08-3F6A-E75E-B326C4A8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71571" y="2476507"/>
            <a:ext cx="7425071" cy="1904985"/>
          </a:xfrm>
        </p:spPr>
        <p:txBody>
          <a:bodyPr>
            <a:normAutofit/>
          </a:bodyPr>
          <a:lstStyle/>
          <a:p>
            <a:r>
              <a:rPr lang="en-US" sz="6000" dirty="0"/>
              <a:t>2. REASON </a:t>
            </a:r>
            <a:r>
              <a:rPr lang="en-US" sz="6000" dirty="0" err="1"/>
              <a:t>BEHINd</a:t>
            </a:r>
            <a:br>
              <a:rPr lang="en-US" sz="6000" dirty="0"/>
            </a:br>
            <a:r>
              <a:rPr lang="en-US" sz="6000" dirty="0"/>
              <a:t>    THE CREATION</a:t>
            </a:r>
          </a:p>
        </p:txBody>
      </p:sp>
    </p:spTree>
    <p:extLst>
      <p:ext uri="{BB962C8B-B14F-4D97-AF65-F5344CB8AC3E}">
        <p14:creationId xmlns:p14="http://schemas.microsoft.com/office/powerpoint/2010/main" val="400817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6742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8AB4ED-0D36-7D34-DDEE-33DE698D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3. TOOLS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B60B976-8E92-2B47-5617-BAA687522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81640"/>
            <a:ext cx="10178322" cy="3593591"/>
          </a:xfrm>
        </p:spPr>
        <p:txBody>
          <a:bodyPr>
            <a:normAutofit/>
          </a:bodyPr>
          <a:lstStyle/>
          <a:p>
            <a:r>
              <a:rPr lang="en-US" sz="3600" dirty="0"/>
              <a:t>HTML 5</a:t>
            </a:r>
          </a:p>
          <a:p>
            <a:r>
              <a:rPr lang="en-US" sz="3600" dirty="0"/>
              <a:t>CSS</a:t>
            </a:r>
          </a:p>
          <a:p>
            <a:r>
              <a:rPr lang="en-US" sz="3600" dirty="0"/>
              <a:t>Java Script</a:t>
            </a:r>
          </a:p>
          <a:p>
            <a:r>
              <a:rPr lang="en-US" sz="3600" dirty="0" err="1"/>
              <a:t>Pixlr</a:t>
            </a:r>
            <a:r>
              <a:rPr lang="en-US" sz="3600" dirty="0"/>
              <a:t> Editor</a:t>
            </a:r>
          </a:p>
        </p:txBody>
      </p:sp>
      <p:pic>
        <p:nvPicPr>
          <p:cNvPr id="4" name="Picture 10" descr="โลโก้ Html ที่ Html5 - ภาพฟรีบน Pixabay">
            <a:extLst>
              <a:ext uri="{FF2B5EF4-FFF2-40B4-BE49-F238E27FC236}">
                <a16:creationId xmlns:a16="http://schemas.microsoft.com/office/drawing/2014/main" id="{8741FF97-280C-11FF-7BCD-D78DCC36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1548" y="1127774"/>
            <a:ext cx="2146221" cy="2146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8" descr="Tutorial Review - Learn CSS">
            <a:extLst>
              <a:ext uri="{FF2B5EF4-FFF2-40B4-BE49-F238E27FC236}">
                <a16:creationId xmlns:a16="http://schemas.microsoft.com/office/drawing/2014/main" id="{704BBA6B-29D8-F986-155F-89E0EB7D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7932" y="2190496"/>
            <a:ext cx="4038600" cy="4038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30" descr="Pixlr App Download | Pixlr Express Apk for Android &amp; iOS - Snapseed PC  Online">
            <a:extLst>
              <a:ext uri="{FF2B5EF4-FFF2-40B4-BE49-F238E27FC236}">
                <a16:creationId xmlns:a16="http://schemas.microsoft.com/office/drawing/2014/main" id="{5A0E74AE-3692-FA70-D4A5-350C389E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1152" y="1690315"/>
            <a:ext cx="2362200" cy="1122271"/>
          </a:xfrm>
          <a:prstGeom prst="rect">
            <a:avLst/>
          </a:prstGeom>
          <a:noFill/>
        </p:spPr>
      </p:pic>
      <p:pic>
        <p:nvPicPr>
          <p:cNvPr id="3076" name="Picture 4" descr="JavaScript là gì? Làm thế nào để kích hoạt tính năng Javascript - WEBICO  BLOG">
            <a:extLst>
              <a:ext uri="{FF2B5EF4-FFF2-40B4-BE49-F238E27FC236}">
                <a16:creationId xmlns:a16="http://schemas.microsoft.com/office/drawing/2014/main" id="{7BF9C7AD-42D7-B8A4-6571-DF5160A3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352" y="3351339"/>
            <a:ext cx="3139434" cy="17655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40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E3D99E-123B-5FEB-57D1-1725BADE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DESIGN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1E5DD97-3FF9-12BF-F354-74A9AA89F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51" y="1170084"/>
            <a:ext cx="5057091" cy="2844614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6B78044-E5B2-B814-ABB2-261F7CAD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69" y="1170084"/>
            <a:ext cx="5057093" cy="284461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F925C12A-D729-3965-1021-FA0D09BB9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48" y="4013386"/>
            <a:ext cx="5057091" cy="2844614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6B61178-331B-48B9-02BF-1FF4D967E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2" y="3700361"/>
            <a:ext cx="5613578" cy="31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1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2EC436-C038-73E1-E364-2CAD5C43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30" y="2264276"/>
            <a:ext cx="8187071" cy="1466401"/>
          </a:xfrm>
        </p:spPr>
        <p:txBody>
          <a:bodyPr/>
          <a:lstStyle/>
          <a:p>
            <a:r>
              <a:rPr lang="en-US" dirty="0"/>
              <a:t>5. demo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20E0ADB-D15C-2E69-80B4-3C018660A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930" y="3730677"/>
            <a:ext cx="7017488" cy="951135"/>
          </a:xfrm>
        </p:spPr>
        <p:txBody>
          <a:bodyPr/>
          <a:lstStyle/>
          <a:p>
            <a:r>
              <a:rPr lang="en-US" dirty="0"/>
              <a:t>Reviewing website</a:t>
            </a:r>
          </a:p>
        </p:txBody>
      </p:sp>
    </p:spTree>
    <p:extLst>
      <p:ext uri="{BB962C8B-B14F-4D97-AF65-F5344CB8AC3E}">
        <p14:creationId xmlns:p14="http://schemas.microsoft.com/office/powerpoint/2010/main" val="5106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2EC436-C038-73E1-E364-2CAD5C43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30" y="2264276"/>
            <a:ext cx="8187071" cy="1466401"/>
          </a:xfrm>
        </p:spPr>
        <p:txBody>
          <a:bodyPr/>
          <a:lstStyle/>
          <a:p>
            <a:r>
              <a:rPr lang="en-US" dirty="0"/>
              <a:t>6. Q&amp;A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20E0ADB-D15C-2E69-80B4-3C018660A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930" y="3730677"/>
            <a:ext cx="7017488" cy="951135"/>
          </a:xfrm>
        </p:spPr>
        <p:txBody>
          <a:bodyPr/>
          <a:lstStyle/>
          <a:p>
            <a:r>
              <a:rPr lang="en-US" dirty="0"/>
              <a:t>Answering questions</a:t>
            </a:r>
          </a:p>
        </p:txBody>
      </p:sp>
    </p:spTree>
    <p:extLst>
      <p:ext uri="{BB962C8B-B14F-4D97-AF65-F5344CB8AC3E}">
        <p14:creationId xmlns:p14="http://schemas.microsoft.com/office/powerpoint/2010/main" val="424157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ol Thank You Wallpapers - Top Free Cool Thank You Backgrounds -  WallpaperAccess">
            <a:extLst>
              <a:ext uri="{FF2B5EF4-FFF2-40B4-BE49-F238E27FC236}">
                <a16:creationId xmlns:a16="http://schemas.microsoft.com/office/drawing/2014/main" id="{DBDC3414-8930-7601-4FBD-7E7D9D67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99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y hiệu">
  <a:themeElements>
    <a:clrScheme name="Huy hiệu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Huy hiệu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y hiệu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TM10001106[[fn=Huy hiệu]]</Template>
  <TotalTime>131</TotalTime>
  <Words>93</Words>
  <Application>Microsoft Office PowerPoint</Application>
  <PresentationFormat>Màn hình rộng</PresentationFormat>
  <Paragraphs>27</Paragraphs>
  <Slides>9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4" baseType="lpstr">
      <vt:lpstr>Arial</vt:lpstr>
      <vt:lpstr>Gill Sans MT</vt:lpstr>
      <vt:lpstr>Impact</vt:lpstr>
      <vt:lpstr>Tahoma</vt:lpstr>
      <vt:lpstr>Huy hiệu</vt:lpstr>
      <vt:lpstr>Close Store</vt:lpstr>
      <vt:lpstr>INDEX</vt:lpstr>
      <vt:lpstr>1. PERSONAL INFORMATION</vt:lpstr>
      <vt:lpstr>2. REASON BEHINd     THE CREATION</vt:lpstr>
      <vt:lpstr>3. TOOLS</vt:lpstr>
      <vt:lpstr>4. DESIGN</vt:lpstr>
      <vt:lpstr>5. demo</vt:lpstr>
      <vt:lpstr>6. Q&amp;A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Close Store</dc:title>
  <dc:creator>chibi- chibi</dc:creator>
  <cp:lastModifiedBy>chibi- chibi</cp:lastModifiedBy>
  <cp:revision>2</cp:revision>
  <dcterms:created xsi:type="dcterms:W3CDTF">2022-11-12T07:00:57Z</dcterms:created>
  <dcterms:modified xsi:type="dcterms:W3CDTF">2022-11-12T09:12:41Z</dcterms:modified>
</cp:coreProperties>
</file>